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14"/>
  </p:notesMasterIdLst>
  <p:handoutMasterIdLst>
    <p:handoutMasterId r:id="rId15"/>
  </p:handoutMasterIdLst>
  <p:sldIdLst>
    <p:sldId id="2147480734" r:id="rId5"/>
    <p:sldId id="2147480740" r:id="rId6"/>
    <p:sldId id="2147480764" r:id="rId7"/>
    <p:sldId id="1771" r:id="rId8"/>
    <p:sldId id="2147480784" r:id="rId9"/>
    <p:sldId id="2147480765" r:id="rId10"/>
    <p:sldId id="2147480434" r:id="rId11"/>
    <p:sldId id="2147480785" r:id="rId12"/>
    <p:sldId id="21474807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1771"/>
            <p14:sldId id="2147480784"/>
            <p14:sldId id="2147480765"/>
            <p14:sldId id="2147480434"/>
            <p14:sldId id="2147480785"/>
            <p14:sldId id="21474807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A810BF-9A41-43A6-AA41-4DADCFFAA9F7}" v="23" dt="2026-03-29T08:12:08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2" autoAdjust="0"/>
    <p:restoredTop sz="88945" autoAdjust="0"/>
  </p:normalViewPr>
  <p:slideViewPr>
    <p:cSldViewPr snapToGrid="0">
      <p:cViewPr varScale="1">
        <p:scale>
          <a:sx n="98" d="100"/>
          <a:sy n="98" d="100"/>
        </p:scale>
        <p:origin x="642" y="90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Section">
      <pc:chgData name="Yoel Kortick" userId="167978f5-7f40-4909-85d5-d4149554ad4e" providerId="ADAL" clId="{D5FD8459-2B5C-48A5-9673-8D128202ED48}" dt="2026-03-29T08:14:50.897" v="2993" actId="6549"/>
      <pc:docMkLst>
        <pc:docMk/>
      </pc:docMkLst>
      <pc:sldChg chg="modSp mod">
        <pc:chgData name="Yoel Kortick" userId="167978f5-7f40-4909-85d5-d4149554ad4e" providerId="ADAL" clId="{D5FD8459-2B5C-48A5-9673-8D128202ED48}" dt="2026-03-29T08:11:07.335" v="2783" actId="20577"/>
        <pc:sldMkLst>
          <pc:docMk/>
          <pc:sldMk cId="4064847042" sldId="1771"/>
        </pc:sldMkLst>
        <pc:spChg chg="mod">
          <ac:chgData name="Yoel Kortick" userId="167978f5-7f40-4909-85d5-d4149554ad4e" providerId="ADAL" clId="{D5FD8459-2B5C-48A5-9673-8D128202ED48}" dt="2026-03-29T07:09:09.497" v="1689" actId="20577"/>
          <ac:spMkLst>
            <pc:docMk/>
            <pc:sldMk cId="4064847042" sldId="1771"/>
            <ac:spMk id="5" creationId="{E8A1DDA2-AC00-41D8-9746-AC602EB1E40A}"/>
          </ac:spMkLst>
        </pc:spChg>
        <pc:spChg chg="mod">
          <ac:chgData name="Yoel Kortick" userId="167978f5-7f40-4909-85d5-d4149554ad4e" providerId="ADAL" clId="{D5FD8459-2B5C-48A5-9673-8D128202ED48}" dt="2026-03-29T08:11:07.335" v="2783" actId="20577"/>
          <ac:spMkLst>
            <pc:docMk/>
            <pc:sldMk cId="4064847042" sldId="1771"/>
            <ac:spMk id="6" creationId="{A71215A1-7835-4033-9657-BEA33A271663}"/>
          </ac:spMkLst>
        </pc:spChg>
      </pc:sldChg>
      <pc:sldChg chg="del">
        <pc:chgData name="Yoel Kortick" userId="167978f5-7f40-4909-85d5-d4149554ad4e" providerId="ADAL" clId="{D5FD8459-2B5C-48A5-9673-8D128202ED48}" dt="2026-03-29T08:01:40.966" v="2383" actId="47"/>
        <pc:sldMkLst>
          <pc:docMk/>
          <pc:sldMk cId="1255831792" sldId="2147480431"/>
        </pc:sldMkLst>
      </pc:sldChg>
      <pc:sldChg chg="del">
        <pc:chgData name="Yoel Kortick" userId="167978f5-7f40-4909-85d5-d4149554ad4e" providerId="ADAL" clId="{D5FD8459-2B5C-48A5-9673-8D128202ED48}" dt="2026-03-29T08:01:41.620" v="2384" actId="47"/>
        <pc:sldMkLst>
          <pc:docMk/>
          <pc:sldMk cId="3920454581" sldId="2147480432"/>
        </pc:sldMkLst>
      </pc:sldChg>
      <pc:sldChg chg="del">
        <pc:chgData name="Yoel Kortick" userId="167978f5-7f40-4909-85d5-d4149554ad4e" providerId="ADAL" clId="{D5FD8459-2B5C-48A5-9673-8D128202ED48}" dt="2026-03-29T08:01:42.515" v="2385" actId="47"/>
        <pc:sldMkLst>
          <pc:docMk/>
          <pc:sldMk cId="21565934" sldId="2147480433"/>
        </pc:sldMkLst>
      </pc:sldChg>
      <pc:sldChg chg="modSp mod">
        <pc:chgData name="Yoel Kortick" userId="167978f5-7f40-4909-85d5-d4149554ad4e" providerId="ADAL" clId="{D5FD8459-2B5C-48A5-9673-8D128202ED48}" dt="2026-03-29T08:13:16.046" v="2857" actId="1035"/>
        <pc:sldMkLst>
          <pc:docMk/>
          <pc:sldMk cId="3056568835" sldId="2147480434"/>
        </pc:sldMkLst>
        <pc:spChg chg="mod">
          <ac:chgData name="Yoel Kortick" userId="167978f5-7f40-4909-85d5-d4149554ad4e" providerId="ADAL" clId="{D5FD8459-2B5C-48A5-9673-8D128202ED48}" dt="2026-03-29T08:07:03.149" v="2730"/>
          <ac:spMkLst>
            <pc:docMk/>
            <pc:sldMk cId="3056568835" sldId="2147480434"/>
            <ac:spMk id="5" creationId="{203C6F89-7CC6-8B4A-978E-0DB0B74E0DC4}"/>
          </ac:spMkLst>
        </pc:spChg>
        <pc:spChg chg="mod">
          <ac:chgData name="Yoel Kortick" userId="167978f5-7f40-4909-85d5-d4149554ad4e" providerId="ADAL" clId="{D5FD8459-2B5C-48A5-9673-8D128202ED48}" dt="2026-03-29T08:13:16.046" v="2857" actId="1035"/>
          <ac:spMkLst>
            <pc:docMk/>
            <pc:sldMk cId="3056568835" sldId="2147480434"/>
            <ac:spMk id="6" creationId="{2EB6EFAA-88F6-2211-04C8-5D332EC19915}"/>
          </ac:spMkLst>
        </pc:sp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094264747" sldId="2147480437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403821028" sldId="2147480438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020038428" sldId="2147480440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631084662" sldId="2147480441"/>
        </pc:sldMkLst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4" creationId="{51AF5446-352F-80C5-AE4F-6FDDA6B33798}"/>
          </ac:spMkLst>
        </pc:spChg>
        <pc:spChg chg="mod">
          <ac:chgData name="Yoel Kortick" userId="167978f5-7f40-4909-85d5-d4149554ad4e" providerId="ADAL" clId="{D5FD8459-2B5C-48A5-9673-8D128202ED48}" dt="2026-03-26T11:58:04.398" v="8" actId="6549"/>
          <ac:spMkLst>
            <pc:docMk/>
            <pc:sldMk cId="631084662" sldId="2147480441"/>
            <ac:spMk id="6" creationId="{A8BB1018-8706-2DC8-3B89-54C13F6324DB}"/>
          </ac:spMkLst>
        </pc:spChg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7" creationId="{1CC0490C-E0ED-5C64-D41D-407537D1E2FE}"/>
          </ac:spMkLst>
        </pc:spChg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8" creationId="{77D727C0-E747-1F32-9C6C-2877E45DE010}"/>
          </ac:spMkLst>
        </pc:spChg>
        <pc:picChg chg="add mod ord">
          <ac:chgData name="Yoel Kortick" userId="167978f5-7f40-4909-85d5-d4149554ad4e" providerId="ADAL" clId="{D5FD8459-2B5C-48A5-9673-8D128202ED48}" dt="2026-03-26T12:00:45.073" v="216" actId="208"/>
          <ac:picMkLst>
            <pc:docMk/>
            <pc:sldMk cId="631084662" sldId="2147480441"/>
            <ac:picMk id="12" creationId="{20463996-1565-8E93-68C4-B0EE3A139248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444942007" sldId="2147480442"/>
        </pc:sldMkLst>
        <pc:spChg chg="mod">
          <ac:chgData name="Yoel Kortick" userId="167978f5-7f40-4909-85d5-d4149554ad4e" providerId="ADAL" clId="{D5FD8459-2B5C-48A5-9673-8D128202ED48}" dt="2026-03-26T11:59:43.231" v="114" actId="1036"/>
          <ac:spMkLst>
            <pc:docMk/>
            <pc:sldMk cId="3444942007" sldId="2147480442"/>
            <ac:spMk id="4" creationId="{9628798C-6ED8-BDEB-C36E-9436003B0237}"/>
          </ac:spMkLst>
        </pc:spChg>
        <pc:spChg chg="add mod">
          <ac:chgData name="Yoel Kortick" userId="167978f5-7f40-4909-85d5-d4149554ad4e" providerId="ADAL" clId="{D5FD8459-2B5C-48A5-9673-8D128202ED48}" dt="2026-03-26T11:59:52.212" v="140" actId="1036"/>
          <ac:spMkLst>
            <pc:docMk/>
            <pc:sldMk cId="3444942007" sldId="2147480442"/>
            <ac:spMk id="11" creationId="{2393133D-53F8-42B9-44A8-A56DA3F9F7C4}"/>
          </ac:spMkLst>
        </pc:spChg>
        <pc:spChg chg="add mod">
          <ac:chgData name="Yoel Kortick" userId="167978f5-7f40-4909-85d5-d4149554ad4e" providerId="ADAL" clId="{D5FD8459-2B5C-48A5-9673-8D128202ED48}" dt="2026-03-26T12:00:00.894" v="174" actId="1035"/>
          <ac:spMkLst>
            <pc:docMk/>
            <pc:sldMk cId="3444942007" sldId="2147480442"/>
            <ac:spMk id="12" creationId="{EC4C7DD7-4C67-6046-859B-3573408C3261}"/>
          </ac:spMkLst>
        </pc:spChg>
        <pc:picChg chg="add mod ord">
          <ac:chgData name="Yoel Kortick" userId="167978f5-7f40-4909-85d5-d4149554ad4e" providerId="ADAL" clId="{D5FD8459-2B5C-48A5-9673-8D128202ED48}" dt="2026-03-26T12:00:05.665" v="175" actId="208"/>
          <ac:picMkLst>
            <pc:docMk/>
            <pc:sldMk cId="3444942007" sldId="2147480442"/>
            <ac:picMk id="10" creationId="{F4A45449-C73D-1A6C-27AF-6FDE1342C026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853726990" sldId="2147480444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602037601" sldId="2147480445"/>
        </pc:sldMkLst>
        <pc:spChg chg="mod">
          <ac:chgData name="Yoel Kortick" userId="167978f5-7f40-4909-85d5-d4149554ad4e" providerId="ADAL" clId="{D5FD8459-2B5C-48A5-9673-8D128202ED48}" dt="2026-03-26T12:02:18.874" v="265" actId="1038"/>
          <ac:spMkLst>
            <pc:docMk/>
            <pc:sldMk cId="3602037601" sldId="2147480445"/>
            <ac:spMk id="4" creationId="{9692059F-73FA-0143-5FB6-729BAD2AED4B}"/>
          </ac:spMkLst>
        </pc:spChg>
        <pc:picChg chg="add mod ord">
          <ac:chgData name="Yoel Kortick" userId="167978f5-7f40-4909-85d5-d4149554ad4e" providerId="ADAL" clId="{D5FD8459-2B5C-48A5-9673-8D128202ED48}" dt="2026-03-26T12:02:21.959" v="266" actId="208"/>
          <ac:picMkLst>
            <pc:docMk/>
            <pc:sldMk cId="3602037601" sldId="2147480445"/>
            <ac:picMk id="9" creationId="{7FAFC08A-D16A-6E8E-6F34-3911FF27EDE2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4097671605" sldId="2147480446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695854868" sldId="2147480447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439593344" sldId="2147480448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179181613" sldId="2147480449"/>
        </pc:sldMkLst>
        <pc:spChg chg="mod">
          <ac:chgData name="Yoel Kortick" userId="167978f5-7f40-4909-85d5-d4149554ad4e" providerId="ADAL" clId="{D5FD8459-2B5C-48A5-9673-8D128202ED48}" dt="2026-03-26T12:10:30.782" v="372" actId="1035"/>
          <ac:spMkLst>
            <pc:docMk/>
            <pc:sldMk cId="1179181613" sldId="2147480449"/>
            <ac:spMk id="7" creationId="{FEA0153B-572A-1330-7B2F-FE70F8825C2F}"/>
          </ac:spMkLst>
        </pc:spChg>
        <pc:spChg chg="mod">
          <ac:chgData name="Yoel Kortick" userId="167978f5-7f40-4909-85d5-d4149554ad4e" providerId="ADAL" clId="{D5FD8459-2B5C-48A5-9673-8D128202ED48}" dt="2026-03-26T12:04:05.024" v="308" actId="1038"/>
          <ac:spMkLst>
            <pc:docMk/>
            <pc:sldMk cId="1179181613" sldId="2147480449"/>
            <ac:spMk id="8" creationId="{4E2378C9-B9CB-CBEC-1DA8-B8710B906672}"/>
          </ac:spMkLst>
        </pc:spChg>
        <pc:picChg chg="add mod ord">
          <ac:chgData name="Yoel Kortick" userId="167978f5-7f40-4909-85d5-d4149554ad4e" providerId="ADAL" clId="{D5FD8459-2B5C-48A5-9673-8D128202ED48}" dt="2026-03-26T12:10:33.432" v="373" actId="208"/>
          <ac:picMkLst>
            <pc:docMk/>
            <pc:sldMk cId="1179181613" sldId="2147480449"/>
            <ac:picMk id="11" creationId="{CF738A83-27AB-2120-5637-F8C87C6DCB5A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555289893" sldId="2147480450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098378270" sldId="2147480451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334705245" sldId="2147480452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781171487" sldId="2147480453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4291154435" sldId="2147480454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4125475030" sldId="2147480455"/>
        </pc:sldMkLst>
        <pc:spChg chg="mod">
          <ac:chgData name="Yoel Kortick" userId="167978f5-7f40-4909-85d5-d4149554ad4e" providerId="ADAL" clId="{D5FD8459-2B5C-48A5-9673-8D128202ED48}" dt="2026-03-26T12:07:55.152" v="342" actId="1038"/>
          <ac:spMkLst>
            <pc:docMk/>
            <pc:sldMk cId="4125475030" sldId="2147480455"/>
            <ac:spMk id="8" creationId="{389EC7DD-F26F-09E4-ABCB-730815E2B9D5}"/>
          </ac:spMkLst>
        </pc:spChg>
        <pc:picChg chg="add mod ord">
          <ac:chgData name="Yoel Kortick" userId="167978f5-7f40-4909-85d5-d4149554ad4e" providerId="ADAL" clId="{D5FD8459-2B5C-48A5-9673-8D128202ED48}" dt="2026-03-26T12:07:46.944" v="331" actId="167"/>
          <ac:picMkLst>
            <pc:docMk/>
            <pc:sldMk cId="4125475030" sldId="2147480455"/>
            <ac:picMk id="4" creationId="{4C4D880C-4AE4-27B9-D85F-8607A235EFD5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826639613" sldId="2147480457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973615826" sldId="2147480458"/>
        </pc:sldMkLst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9" creationId="{110335A5-F514-E749-21D3-C503596364DD}"/>
          </ac:spMkLst>
        </pc:spChg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10" creationId="{EC3D24D2-C4F7-7A9F-789C-F117363A8596}"/>
          </ac:spMkLst>
        </pc:spChg>
        <pc:picChg chg="add mod">
          <ac:chgData name="Yoel Kortick" userId="167978f5-7f40-4909-85d5-d4149554ad4e" providerId="ADAL" clId="{D5FD8459-2B5C-48A5-9673-8D128202ED48}" dt="2026-03-26T12:08:59.286" v="344"/>
          <ac:picMkLst>
            <pc:docMk/>
            <pc:sldMk cId="973615826" sldId="2147480458"/>
            <ac:picMk id="3" creationId="{D4494859-04AF-FBA5-F36C-6EDD99DBA8C0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572081684" sldId="2147480459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558930624" sldId="2147480460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095332301" sldId="2147480461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720266913" sldId="2147480462"/>
        </pc:sldMkLst>
        <pc:spChg chg="mod">
          <ac:chgData name="Yoel Kortick" userId="167978f5-7f40-4909-85d5-d4149554ad4e" providerId="ADAL" clId="{D5FD8459-2B5C-48A5-9673-8D128202ED48}" dt="2026-03-26T12:12:04.042" v="390" actId="1038"/>
          <ac:spMkLst>
            <pc:docMk/>
            <pc:sldMk cId="1720266913" sldId="2147480462"/>
            <ac:spMk id="7" creationId="{69C3A2F0-B978-A9DC-6333-6BC6CAB9C6B4}"/>
          </ac:spMkLst>
        </pc:spChg>
        <pc:spChg chg="mod">
          <ac:chgData name="Yoel Kortick" userId="167978f5-7f40-4909-85d5-d4149554ad4e" providerId="ADAL" clId="{D5FD8459-2B5C-48A5-9673-8D128202ED48}" dt="2026-03-26T12:11:57.672" v="377" actId="1076"/>
          <ac:spMkLst>
            <pc:docMk/>
            <pc:sldMk cId="1720266913" sldId="2147480462"/>
            <ac:spMk id="8" creationId="{52183EE9-8975-A1CE-0403-500D5FC9FE37}"/>
          </ac:spMkLst>
        </pc:spChg>
        <pc:picChg chg="add mod ord">
          <ac:chgData name="Yoel Kortick" userId="167978f5-7f40-4909-85d5-d4149554ad4e" providerId="ADAL" clId="{D5FD8459-2B5C-48A5-9673-8D128202ED48}" dt="2026-03-26T12:12:07.218" v="391" actId="208"/>
          <ac:picMkLst>
            <pc:docMk/>
            <pc:sldMk cId="1720266913" sldId="2147480462"/>
            <ac:picMk id="9" creationId="{221EE8BC-911B-53A2-4995-3D36B7CF443C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124302475" sldId="2147480463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922690001" sldId="2147480464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154855442" sldId="2147480465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638918827" sldId="2147480466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068179525" sldId="2147480467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663841875" sldId="2147480468"/>
        </pc:sldMkLst>
        <pc:spChg chg="mod">
          <ac:chgData name="Yoel Kortick" userId="167978f5-7f40-4909-85d5-d4149554ad4e" providerId="ADAL" clId="{D5FD8459-2B5C-48A5-9673-8D128202ED48}" dt="2026-03-26T12:14:46.042" v="412" actId="1038"/>
          <ac:spMkLst>
            <pc:docMk/>
            <pc:sldMk cId="2663841875" sldId="2147480468"/>
            <ac:spMk id="8" creationId="{CE3C50DE-86A5-3ED8-4C74-5EF1ABD96787}"/>
          </ac:spMkLst>
        </pc:spChg>
        <pc:picChg chg="add mod ord">
          <ac:chgData name="Yoel Kortick" userId="167978f5-7f40-4909-85d5-d4149554ad4e" providerId="ADAL" clId="{D5FD8459-2B5C-48A5-9673-8D128202ED48}" dt="2026-03-26T12:14:38.442" v="400" actId="167"/>
          <ac:picMkLst>
            <pc:docMk/>
            <pc:sldMk cId="2663841875" sldId="2147480468"/>
            <ac:picMk id="7" creationId="{B836819E-8FA5-CC68-8DF5-D8C144F7DEEC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432105949" sldId="2147480470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333469423" sldId="2147480471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824687020" sldId="2147480472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189353740" sldId="2147480473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780438437" sldId="2147480474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472387091" sldId="2147480475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020490076" sldId="2147480476"/>
        </pc:sldMkLst>
        <pc:spChg chg="mod">
          <ac:chgData name="Yoel Kortick" userId="167978f5-7f40-4909-85d5-d4149554ad4e" providerId="ADAL" clId="{D5FD8459-2B5C-48A5-9673-8D128202ED48}" dt="2026-03-26T12:18:45.982" v="563" actId="1038"/>
          <ac:spMkLst>
            <pc:docMk/>
            <pc:sldMk cId="2020490076" sldId="2147480476"/>
            <ac:spMk id="10" creationId="{3032FF0C-0B24-637C-C19C-4775018F086B}"/>
          </ac:spMkLst>
        </pc:spChg>
        <pc:picChg chg="add mod ord">
          <ac:chgData name="Yoel Kortick" userId="167978f5-7f40-4909-85d5-d4149554ad4e" providerId="ADAL" clId="{D5FD8459-2B5C-48A5-9673-8D128202ED48}" dt="2026-03-26T12:18:45.982" v="563" actId="1038"/>
          <ac:picMkLst>
            <pc:docMk/>
            <pc:sldMk cId="2020490076" sldId="2147480476"/>
            <ac:picMk id="9" creationId="{88AC923C-74A5-E771-F71C-D69BBC1E39BA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760708834" sldId="2147480478"/>
        </pc:sldMkLst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039076634" sldId="2147480480"/>
        </pc:sldMkLst>
        <pc:spChg chg="mod">
          <ac:chgData name="Yoel Kortick" userId="167978f5-7f40-4909-85d5-d4149554ad4e" providerId="ADAL" clId="{D5FD8459-2B5C-48A5-9673-8D128202ED48}" dt="2026-03-26T12:22:34.990" v="577" actId="1035"/>
          <ac:spMkLst>
            <pc:docMk/>
            <pc:sldMk cId="1039076634" sldId="2147480480"/>
            <ac:spMk id="4" creationId="{EBED623F-D9D1-A3D7-E2D4-95CCFD758944}"/>
          </ac:spMkLst>
        </pc:spChg>
        <pc:spChg chg="mod">
          <ac:chgData name="Yoel Kortick" userId="167978f5-7f40-4909-85d5-d4149554ad4e" providerId="ADAL" clId="{D5FD8459-2B5C-48A5-9673-8D128202ED48}" dt="2026-03-26T12:22:19.674" v="569" actId="14100"/>
          <ac:spMkLst>
            <pc:docMk/>
            <pc:sldMk cId="1039076634" sldId="2147480480"/>
            <ac:spMk id="6" creationId="{2FAF27F9-B4DB-D3F5-EF2D-46E7C53D2F0C}"/>
          </ac:spMkLst>
        </pc:spChg>
        <pc:spChg chg="add">
          <ac:chgData name="Yoel Kortick" userId="167978f5-7f40-4909-85d5-d4149554ad4e" providerId="ADAL" clId="{D5FD8459-2B5C-48A5-9673-8D128202ED48}" dt="2026-03-26T12:22:41.173" v="578" actId="11529"/>
          <ac:spMkLst>
            <pc:docMk/>
            <pc:sldMk cId="1039076634" sldId="2147480480"/>
            <ac:spMk id="9" creationId="{8DDDC892-D9AA-0F2A-E396-A48CC7FE9249}"/>
          </ac:spMkLst>
        </pc:spChg>
        <pc:picChg chg="add mod ord">
          <ac:chgData name="Yoel Kortick" userId="167978f5-7f40-4909-85d5-d4149554ad4e" providerId="ADAL" clId="{D5FD8459-2B5C-48A5-9673-8D128202ED48}" dt="2026-03-26T12:22:27.402" v="572" actId="167"/>
          <ac:picMkLst>
            <pc:docMk/>
            <pc:sldMk cId="1039076634" sldId="2147480480"/>
            <ac:picMk id="7" creationId="{B6E01226-1D80-31D7-4689-41B10AF8B43D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025009526" sldId="2147480481"/>
        </pc:sldMkLst>
        <pc:spChg chg="mod">
          <ac:chgData name="Yoel Kortick" userId="167978f5-7f40-4909-85d5-d4149554ad4e" providerId="ADAL" clId="{D5FD8459-2B5C-48A5-9673-8D128202ED48}" dt="2026-03-26T12:23:47.310" v="605" actId="1037"/>
          <ac:spMkLst>
            <pc:docMk/>
            <pc:sldMk cId="1025009526" sldId="2147480481"/>
            <ac:spMk id="4" creationId="{04CF702F-1B2B-E477-DC9F-0437ABF7FD73}"/>
          </ac:spMkLst>
        </pc:spChg>
        <pc:picChg chg="add mod ord">
          <ac:chgData name="Yoel Kortick" userId="167978f5-7f40-4909-85d5-d4149554ad4e" providerId="ADAL" clId="{D5FD8459-2B5C-48A5-9673-8D128202ED48}" dt="2026-03-26T12:23:49.696" v="606" actId="208"/>
          <ac:picMkLst>
            <pc:docMk/>
            <pc:sldMk cId="1025009526" sldId="2147480481"/>
            <ac:picMk id="8" creationId="{0FA586E2-67B8-FC73-F07B-5BF62FFB8FD8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496738410" sldId="2147480482"/>
        </pc:sldMkLst>
        <pc:spChg chg="mod">
          <ac:chgData name="Yoel Kortick" userId="167978f5-7f40-4909-85d5-d4149554ad4e" providerId="ADAL" clId="{D5FD8459-2B5C-48A5-9673-8D128202ED48}" dt="2026-03-26T12:23:19.400" v="587" actId="1036"/>
          <ac:spMkLst>
            <pc:docMk/>
            <pc:sldMk cId="3496738410" sldId="2147480482"/>
            <ac:spMk id="4" creationId="{46961B6A-B015-7A25-D193-97DF43F03F63}"/>
          </ac:spMkLst>
        </pc:spChg>
        <pc:picChg chg="add mod ord">
          <ac:chgData name="Yoel Kortick" userId="167978f5-7f40-4909-85d5-d4149554ad4e" providerId="ADAL" clId="{D5FD8459-2B5C-48A5-9673-8D128202ED48}" dt="2026-03-26T12:23:21.852" v="588" actId="208"/>
          <ac:picMkLst>
            <pc:docMk/>
            <pc:sldMk cId="3496738410" sldId="2147480482"/>
            <ac:picMk id="8" creationId="{C076E1A0-2DD4-94E0-1114-47E093ABCA2D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117221385" sldId="2147480483"/>
        </pc:sldMkLst>
        <pc:spChg chg="mod">
          <ac:chgData name="Yoel Kortick" userId="167978f5-7f40-4909-85d5-d4149554ad4e" providerId="ADAL" clId="{D5FD8459-2B5C-48A5-9673-8D128202ED48}" dt="2026-03-26T12:25:36.613" v="646" actId="1037"/>
          <ac:spMkLst>
            <pc:docMk/>
            <pc:sldMk cId="2117221385" sldId="2147480483"/>
            <ac:spMk id="4" creationId="{B7EF3481-DC94-FF1E-DAFF-72E0DE4B5B3B}"/>
          </ac:spMkLst>
        </pc:spChg>
        <pc:picChg chg="add mod ord">
          <ac:chgData name="Yoel Kortick" userId="167978f5-7f40-4909-85d5-d4149554ad4e" providerId="ADAL" clId="{D5FD8459-2B5C-48A5-9673-8D128202ED48}" dt="2026-03-26T12:25:40.414" v="647" actId="208"/>
          <ac:picMkLst>
            <pc:docMk/>
            <pc:sldMk cId="2117221385" sldId="2147480483"/>
            <ac:picMk id="16" creationId="{F292CECC-BB3C-F365-8FA6-B160067D1104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930310081" sldId="2147480484"/>
        </pc:sldMkLst>
        <pc:spChg chg="mod">
          <ac:chgData name="Yoel Kortick" userId="167978f5-7f40-4909-85d5-d4149554ad4e" providerId="ADAL" clId="{D5FD8459-2B5C-48A5-9673-8D128202ED48}" dt="2026-03-26T12:27:09.522" v="698" actId="1035"/>
          <ac:spMkLst>
            <pc:docMk/>
            <pc:sldMk cId="2930310081" sldId="2147480484"/>
            <ac:spMk id="4" creationId="{C25076B1-1425-7A72-65A7-D972CFB4E23F}"/>
          </ac:spMkLst>
        </pc:spChg>
        <pc:spChg chg="mod">
          <ac:chgData name="Yoel Kortick" userId="167978f5-7f40-4909-85d5-d4149554ad4e" providerId="ADAL" clId="{D5FD8459-2B5C-48A5-9673-8D128202ED48}" dt="2026-03-26T12:27:00.918" v="690" actId="14100"/>
          <ac:spMkLst>
            <pc:docMk/>
            <pc:sldMk cId="2930310081" sldId="2147480484"/>
            <ac:spMk id="12" creationId="{75706DD2-9DEC-27DE-B030-6F3C6D92DED3}"/>
          </ac:spMkLst>
        </pc:spChg>
        <pc:spChg chg="mod">
          <ac:chgData name="Yoel Kortick" userId="167978f5-7f40-4909-85d5-d4149554ad4e" providerId="ADAL" clId="{D5FD8459-2B5C-48A5-9673-8D128202ED48}" dt="2026-03-26T12:26:37.188" v="685" actId="1076"/>
          <ac:spMkLst>
            <pc:docMk/>
            <pc:sldMk cId="2930310081" sldId="2147480484"/>
            <ac:spMk id="18" creationId="{1E5EE425-7294-0DF8-8822-30047CCEC24F}"/>
          </ac:spMkLst>
        </pc:spChg>
        <pc:picChg chg="add mod ord">
          <ac:chgData name="Yoel Kortick" userId="167978f5-7f40-4909-85d5-d4149554ad4e" providerId="ADAL" clId="{D5FD8459-2B5C-48A5-9673-8D128202ED48}" dt="2026-03-26T12:27:04.521" v="691" actId="208"/>
          <ac:picMkLst>
            <pc:docMk/>
            <pc:sldMk cId="2930310081" sldId="2147480484"/>
            <ac:picMk id="7" creationId="{3AFF292D-9E64-6DA0-6F1A-C7A0A50F78DD}"/>
          </ac:picMkLst>
        </pc:picChg>
        <pc:cxnChg chg="mod">
          <ac:chgData name="Yoel Kortick" userId="167978f5-7f40-4909-85d5-d4149554ad4e" providerId="ADAL" clId="{D5FD8459-2B5C-48A5-9673-8D128202ED48}" dt="2026-03-26T12:26:49.732" v="688" actId="14100"/>
          <ac:cxnSpMkLst>
            <pc:docMk/>
            <pc:sldMk cId="2930310081" sldId="2147480484"/>
            <ac:cxnSpMk id="13" creationId="{6DEC9E71-7DF4-580D-870C-9AE93342C254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105948186" sldId="2147480485"/>
        </pc:sldMkLst>
        <pc:spChg chg="mod">
          <ac:chgData name="Yoel Kortick" userId="167978f5-7f40-4909-85d5-d4149554ad4e" providerId="ADAL" clId="{D5FD8459-2B5C-48A5-9673-8D128202ED48}" dt="2026-03-26T12:27:38.788" v="702" actId="1076"/>
          <ac:spMkLst>
            <pc:docMk/>
            <pc:sldMk cId="3105948186" sldId="2147480485"/>
            <ac:spMk id="18" creationId="{FF8C8D91-5893-6609-7369-440BBE6C2037}"/>
          </ac:spMkLst>
        </pc:spChg>
        <pc:picChg chg="add mod ord">
          <ac:chgData name="Yoel Kortick" userId="167978f5-7f40-4909-85d5-d4149554ad4e" providerId="ADAL" clId="{D5FD8459-2B5C-48A5-9673-8D128202ED48}" dt="2026-03-26T12:27:40.835" v="703" actId="208"/>
          <ac:picMkLst>
            <pc:docMk/>
            <pc:sldMk cId="3105948186" sldId="2147480485"/>
            <ac:picMk id="4" creationId="{B92F50E7-961B-700A-FFCB-EA93F6CEDA2C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566138820" sldId="2147480488"/>
        </pc:sldMkLst>
        <pc:spChg chg="mod">
          <ac:chgData name="Yoel Kortick" userId="167978f5-7f40-4909-85d5-d4149554ad4e" providerId="ADAL" clId="{D5FD8459-2B5C-48A5-9673-8D128202ED48}" dt="2026-03-26T12:29:12.367" v="712" actId="1076"/>
          <ac:spMkLst>
            <pc:docMk/>
            <pc:sldMk cId="566138820" sldId="2147480488"/>
            <ac:spMk id="4" creationId="{5507A922-9133-CD90-B895-48A28AD862E8}"/>
          </ac:spMkLst>
        </pc:spChg>
        <pc:picChg chg="add mod ord">
          <ac:chgData name="Yoel Kortick" userId="167978f5-7f40-4909-85d5-d4149554ad4e" providerId="ADAL" clId="{D5FD8459-2B5C-48A5-9673-8D128202ED48}" dt="2026-03-26T12:29:13.852" v="713" actId="208"/>
          <ac:picMkLst>
            <pc:docMk/>
            <pc:sldMk cId="566138820" sldId="2147480488"/>
            <ac:picMk id="8" creationId="{31CBFDE4-7801-5F7E-AD39-069BCC0B9509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531243229" sldId="2147480489"/>
        </pc:sldMkLst>
        <pc:spChg chg="mod">
          <ac:chgData name="Yoel Kortick" userId="167978f5-7f40-4909-85d5-d4149554ad4e" providerId="ADAL" clId="{D5FD8459-2B5C-48A5-9673-8D128202ED48}" dt="2026-03-26T12:29:26.855" v="717" actId="1076"/>
          <ac:spMkLst>
            <pc:docMk/>
            <pc:sldMk cId="531243229" sldId="2147480489"/>
            <ac:spMk id="4" creationId="{326ED16F-7B6F-AD73-843D-B92F4BFA17FC}"/>
          </ac:spMkLst>
        </pc:spChg>
        <pc:picChg chg="add mod ord">
          <ac:chgData name="Yoel Kortick" userId="167978f5-7f40-4909-85d5-d4149554ad4e" providerId="ADAL" clId="{D5FD8459-2B5C-48A5-9673-8D128202ED48}" dt="2026-03-26T12:29:28.777" v="718" actId="208"/>
          <ac:picMkLst>
            <pc:docMk/>
            <pc:sldMk cId="531243229" sldId="2147480489"/>
            <ac:picMk id="8" creationId="{964A2D46-501B-3574-03C5-A165E25B8EB3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237886564" sldId="2147480490"/>
        </pc:sldMkLst>
        <pc:spChg chg="mod">
          <ac:chgData name="Yoel Kortick" userId="167978f5-7f40-4909-85d5-d4149554ad4e" providerId="ADAL" clId="{D5FD8459-2B5C-48A5-9673-8D128202ED48}" dt="2026-03-26T12:31:41.811" v="762" actId="1037"/>
          <ac:spMkLst>
            <pc:docMk/>
            <pc:sldMk cId="3237886564" sldId="2147480490"/>
            <ac:spMk id="4" creationId="{6295344C-4175-28B6-9A39-693BDDFDC8CC}"/>
          </ac:spMkLst>
        </pc:spChg>
        <pc:picChg chg="add mod ord">
          <ac:chgData name="Yoel Kortick" userId="167978f5-7f40-4909-85d5-d4149554ad4e" providerId="ADAL" clId="{D5FD8459-2B5C-48A5-9673-8D128202ED48}" dt="2026-03-26T12:31:44.392" v="763" actId="208"/>
          <ac:picMkLst>
            <pc:docMk/>
            <pc:sldMk cId="3237886564" sldId="2147480490"/>
            <ac:picMk id="16" creationId="{562AC2BB-2723-6497-E01C-615BF69174FD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011801609" sldId="2147480491"/>
        </pc:sldMkLst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4" creationId="{3606468E-3E07-2C77-8F7B-F290D90EFB75}"/>
          </ac:spMkLst>
        </pc:spChg>
        <pc:spChg chg="mod">
          <ac:chgData name="Yoel Kortick" userId="167978f5-7f40-4909-85d5-d4149554ad4e" providerId="ADAL" clId="{D5FD8459-2B5C-48A5-9673-8D128202ED48}" dt="2026-03-26T12:33:12.862" v="830" actId="1038"/>
          <ac:spMkLst>
            <pc:docMk/>
            <pc:sldMk cId="1011801609" sldId="2147480491"/>
            <ac:spMk id="12" creationId="{339E5A1E-CFDE-5692-0293-C7FD7EB16A93}"/>
          </ac:spMkLst>
        </pc:spChg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18" creationId="{116B08A5-CE16-D17C-C717-E9227E80995B}"/>
          </ac:spMkLst>
        </pc:spChg>
        <pc:picChg chg="add mod ord">
          <ac:chgData name="Yoel Kortick" userId="167978f5-7f40-4909-85d5-d4149554ad4e" providerId="ADAL" clId="{D5FD8459-2B5C-48A5-9673-8D128202ED48}" dt="2026-03-26T12:33:01.842" v="823" actId="208"/>
          <ac:picMkLst>
            <pc:docMk/>
            <pc:sldMk cId="1011801609" sldId="2147480491"/>
            <ac:picMk id="8" creationId="{775CAE4E-C562-B772-F124-1A24702D45DD}"/>
          </ac:picMkLst>
        </pc:picChg>
        <pc:cxnChg chg="mod">
          <ac:chgData name="Yoel Kortick" userId="167978f5-7f40-4909-85d5-d4149554ad4e" providerId="ADAL" clId="{D5FD8459-2B5C-48A5-9673-8D128202ED48}" dt="2026-03-26T12:33:12.862" v="830" actId="1038"/>
          <ac:cxnSpMkLst>
            <pc:docMk/>
            <pc:sldMk cId="1011801609" sldId="2147480491"/>
            <ac:cxnSpMk id="13" creationId="{4A9FE03E-D275-9CCA-CB4C-75EDA3EB7DAE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844438994" sldId="2147480492"/>
        </pc:sldMkLst>
        <pc:spChg chg="mod">
          <ac:chgData name="Yoel Kortick" userId="167978f5-7f40-4909-85d5-d4149554ad4e" providerId="ADAL" clId="{D5FD8459-2B5C-48A5-9673-8D128202ED48}" dt="2026-03-26T12:33:56.692" v="834" actId="1076"/>
          <ac:spMkLst>
            <pc:docMk/>
            <pc:sldMk cId="844438994" sldId="2147480492"/>
            <ac:spMk id="18" creationId="{F21268CE-79D1-BD39-A175-269E1B87722C}"/>
          </ac:spMkLst>
        </pc:spChg>
        <pc:picChg chg="add mod ord">
          <ac:chgData name="Yoel Kortick" userId="167978f5-7f40-4909-85d5-d4149554ad4e" providerId="ADAL" clId="{D5FD8459-2B5C-48A5-9673-8D128202ED48}" dt="2026-03-26T12:33:53.721" v="833" actId="167"/>
          <ac:picMkLst>
            <pc:docMk/>
            <pc:sldMk cId="844438994" sldId="2147480492"/>
            <ac:picMk id="3" creationId="{9EC0CDAE-ACD0-0D3B-F7A7-441F35A3E52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108400439" sldId="2147480495"/>
        </pc:sldMkLst>
        <pc:spChg chg="mod">
          <ac:chgData name="Yoel Kortick" userId="167978f5-7f40-4909-85d5-d4149554ad4e" providerId="ADAL" clId="{D5FD8459-2B5C-48A5-9673-8D128202ED48}" dt="2026-03-26T12:35:36.757" v="852" actId="1076"/>
          <ac:spMkLst>
            <pc:docMk/>
            <pc:sldMk cId="1108400439" sldId="2147480495"/>
            <ac:spMk id="4" creationId="{03D3DACF-A334-2D60-26EF-2EBEF812044A}"/>
          </ac:spMkLst>
        </pc:spChg>
        <pc:picChg chg="add mod ord">
          <ac:chgData name="Yoel Kortick" userId="167978f5-7f40-4909-85d5-d4149554ad4e" providerId="ADAL" clId="{D5FD8459-2B5C-48A5-9673-8D128202ED48}" dt="2026-03-26T12:35:38.562" v="853" actId="208"/>
          <ac:picMkLst>
            <pc:docMk/>
            <pc:sldMk cId="1108400439" sldId="2147480495"/>
            <ac:picMk id="8" creationId="{FB54C886-58B6-8DD0-B444-76CF09AEFBB3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068426576" sldId="2147480496"/>
        </pc:sldMkLst>
        <pc:spChg chg="mod">
          <ac:chgData name="Yoel Kortick" userId="167978f5-7f40-4909-85d5-d4149554ad4e" providerId="ADAL" clId="{D5FD8459-2B5C-48A5-9673-8D128202ED48}" dt="2026-03-26T12:37:04.179" v="862" actId="1038"/>
          <ac:spMkLst>
            <pc:docMk/>
            <pc:sldMk cId="3068426576" sldId="2147480496"/>
            <ac:spMk id="4" creationId="{FB6C46A8-9E44-2DB1-FD51-178AFFF56013}"/>
          </ac:spMkLst>
        </pc:spChg>
        <pc:picChg chg="add mod ord">
          <ac:chgData name="Yoel Kortick" userId="167978f5-7f40-4909-85d5-d4149554ad4e" providerId="ADAL" clId="{D5FD8459-2B5C-48A5-9673-8D128202ED48}" dt="2026-03-26T12:36:06.106" v="856" actId="167"/>
          <ac:picMkLst>
            <pc:docMk/>
            <pc:sldMk cId="3068426576" sldId="2147480496"/>
            <ac:picMk id="3" creationId="{7449DBB6-050D-60F1-9914-095230DD016C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3309495810" sldId="2147480497"/>
        </pc:sldMkLst>
        <pc:spChg chg="mod">
          <ac:chgData name="Yoel Kortick" userId="167978f5-7f40-4909-85d5-d4149554ad4e" providerId="ADAL" clId="{D5FD8459-2B5C-48A5-9673-8D128202ED48}" dt="2026-03-26T12:38:50.692" v="899" actId="1037"/>
          <ac:spMkLst>
            <pc:docMk/>
            <pc:sldMk cId="3309495810" sldId="2147480497"/>
            <ac:spMk id="4" creationId="{9D314B5D-B1F9-5CF1-A337-4688CFF0FE21}"/>
          </ac:spMkLst>
        </pc:spChg>
        <pc:picChg chg="add mod ord">
          <ac:chgData name="Yoel Kortick" userId="167978f5-7f40-4909-85d5-d4149554ad4e" providerId="ADAL" clId="{D5FD8459-2B5C-48A5-9673-8D128202ED48}" dt="2026-03-26T12:38:53.266" v="900" actId="208"/>
          <ac:picMkLst>
            <pc:docMk/>
            <pc:sldMk cId="3309495810" sldId="2147480497"/>
            <ac:picMk id="16" creationId="{67962EF8-791F-3BF4-74E3-DE7A8B9275A8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957520970" sldId="2147480501"/>
        </pc:sldMkLst>
        <pc:spChg chg="mod">
          <ac:chgData name="Yoel Kortick" userId="167978f5-7f40-4909-85d5-d4149554ad4e" providerId="ADAL" clId="{D5FD8459-2B5C-48A5-9673-8D128202ED48}" dt="2026-03-26T12:43:54.628" v="969" actId="14100"/>
          <ac:spMkLst>
            <pc:docMk/>
            <pc:sldMk cId="2957520970" sldId="2147480501"/>
            <ac:spMk id="7" creationId="{3C29E98F-26D8-D5AE-A036-790CBCC574E0}"/>
          </ac:spMkLst>
        </pc:spChg>
        <pc:spChg chg="add mod">
          <ac:chgData name="Yoel Kortick" userId="167978f5-7f40-4909-85d5-d4149554ad4e" providerId="ADAL" clId="{D5FD8459-2B5C-48A5-9673-8D128202ED48}" dt="2026-03-26T12:44:02.507" v="976" actId="1036"/>
          <ac:spMkLst>
            <pc:docMk/>
            <pc:sldMk cId="2957520970" sldId="2147480501"/>
            <ac:spMk id="9" creationId="{8AD99BBC-CA64-A73C-7CD3-2C11DF31646A}"/>
          </ac:spMkLst>
        </pc:spChg>
        <pc:spChg chg="mod">
          <ac:chgData name="Yoel Kortick" userId="167978f5-7f40-4909-85d5-d4149554ad4e" providerId="ADAL" clId="{D5FD8459-2B5C-48A5-9673-8D128202ED48}" dt="2026-03-26T12:43:37.402" v="954" actId="1036"/>
          <ac:spMkLst>
            <pc:docMk/>
            <pc:sldMk cId="2957520970" sldId="2147480501"/>
            <ac:spMk id="11" creationId="{12E0A7D0-98A5-01AD-D27F-047FF1FA5F7E}"/>
          </ac:spMkLst>
        </pc:spChg>
        <pc:spChg chg="mod">
          <ac:chgData name="Yoel Kortick" userId="167978f5-7f40-4909-85d5-d4149554ad4e" providerId="ADAL" clId="{D5FD8459-2B5C-48A5-9673-8D128202ED48}" dt="2026-03-26T12:43:44.154" v="959" actId="1035"/>
          <ac:spMkLst>
            <pc:docMk/>
            <pc:sldMk cId="2957520970" sldId="2147480501"/>
            <ac:spMk id="12" creationId="{4CEB72FC-AE4E-4F46-0BF8-E73D9112B1F7}"/>
          </ac:spMkLst>
        </pc:spChg>
        <pc:spChg chg="mod">
          <ac:chgData name="Yoel Kortick" userId="167978f5-7f40-4909-85d5-d4149554ad4e" providerId="ADAL" clId="{D5FD8459-2B5C-48A5-9673-8D128202ED48}" dt="2026-03-26T12:43:48.552" v="967" actId="1036"/>
          <ac:spMkLst>
            <pc:docMk/>
            <pc:sldMk cId="2957520970" sldId="2147480501"/>
            <ac:spMk id="13" creationId="{0E3C2500-362A-2B46-BFAB-0BD898B0049A}"/>
          </ac:spMkLst>
        </pc:spChg>
        <pc:picChg chg="add mod ord">
          <ac:chgData name="Yoel Kortick" userId="167978f5-7f40-4909-85d5-d4149554ad4e" providerId="ADAL" clId="{D5FD8459-2B5C-48A5-9673-8D128202ED48}" dt="2026-03-26T12:44:04.679" v="977" actId="208"/>
          <ac:picMkLst>
            <pc:docMk/>
            <pc:sldMk cId="2957520970" sldId="2147480501"/>
            <ac:picMk id="8" creationId="{6BFC9DF9-B169-07AB-2F86-AD3BFFAE2DF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896536248" sldId="2147480502"/>
        </pc:sldMkLst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1" creationId="{986ED622-1967-9F7A-1C39-EB5C59EB1FB1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2" creationId="{3247E666-0928-14F6-80BD-CAC9C9D2B8C8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3" creationId="{8FF3712A-E304-E4C1-5643-8C105DDADF2F}"/>
          </ac:spMkLst>
        </pc:spChg>
        <pc:picChg chg="add mod ord">
          <ac:chgData name="Yoel Kortick" userId="167978f5-7f40-4909-85d5-d4149554ad4e" providerId="ADAL" clId="{D5FD8459-2B5C-48A5-9673-8D128202ED48}" dt="2026-03-26T12:47:29.332" v="1161" actId="208"/>
          <ac:picMkLst>
            <pc:docMk/>
            <pc:sldMk cId="896536248" sldId="2147480502"/>
            <ac:picMk id="4" creationId="{A71567E2-6DBF-6961-F07E-C09A8035B9C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834446931" sldId="2147480503"/>
        </pc:sldMkLst>
        <pc:spChg chg="mod">
          <ac:chgData name="Yoel Kortick" userId="167978f5-7f40-4909-85d5-d4149554ad4e" providerId="ADAL" clId="{D5FD8459-2B5C-48A5-9673-8D128202ED48}" dt="2026-03-26T12:55:40.834" v="1433" actId="1038"/>
          <ac:spMkLst>
            <pc:docMk/>
            <pc:sldMk cId="834446931" sldId="2147480503"/>
            <ac:spMk id="7" creationId="{247712CB-E92D-6E51-5E6B-913FEE8184A0}"/>
          </ac:spMkLst>
        </pc:spChg>
        <pc:picChg chg="add mod ord">
          <ac:chgData name="Yoel Kortick" userId="167978f5-7f40-4909-85d5-d4149554ad4e" providerId="ADAL" clId="{D5FD8459-2B5C-48A5-9673-8D128202ED48}" dt="2026-03-26T12:55:24.702" v="1424" actId="208"/>
          <ac:picMkLst>
            <pc:docMk/>
            <pc:sldMk cId="834446931" sldId="2147480503"/>
            <ac:picMk id="18" creationId="{C24C3ED5-B1F9-66A3-94C5-08B257D84141}"/>
          </ac:picMkLst>
        </pc:picChg>
        <pc:cxnChg chg="add mod">
          <ac:chgData name="Yoel Kortick" userId="167978f5-7f40-4909-85d5-d4149554ad4e" providerId="ADAL" clId="{D5FD8459-2B5C-48A5-9673-8D128202ED48}" dt="2026-03-26T12:55:30.776" v="1427" actId="1076"/>
          <ac:cxnSpMkLst>
            <pc:docMk/>
            <pc:sldMk cId="834446931" sldId="2147480503"/>
            <ac:cxnSpMk id="14" creationId="{FEAA82BD-DE0A-43BC-A001-771770BCC170}"/>
          </ac:cxnSpMkLst>
        </pc:cxnChg>
        <pc:cxnChg chg="add mod">
          <ac:chgData name="Yoel Kortick" userId="167978f5-7f40-4909-85d5-d4149554ad4e" providerId="ADAL" clId="{D5FD8459-2B5C-48A5-9673-8D128202ED48}" dt="2026-03-26T12:55:35.770" v="1428" actId="1076"/>
          <ac:cxnSpMkLst>
            <pc:docMk/>
            <pc:sldMk cId="834446931" sldId="2147480503"/>
            <ac:cxnSpMk id="15" creationId="{6D066283-9C3A-9E1E-6476-FE2487C5CC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618032849" sldId="2147480504"/>
        </pc:sldMkLst>
        <pc:spChg chg="mod">
          <ac:chgData name="Yoel Kortick" userId="167978f5-7f40-4909-85d5-d4149554ad4e" providerId="ADAL" clId="{D5FD8459-2B5C-48A5-9673-8D128202ED48}" dt="2026-03-26T12:51:34.082" v="1332" actId="6549"/>
          <ac:spMkLst>
            <pc:docMk/>
            <pc:sldMk cId="1618032849" sldId="2147480504"/>
            <ac:spMk id="6" creationId="{CD06737C-9619-38F7-9BCE-B53EF8EE77A1}"/>
          </ac:spMkLst>
        </pc:spChg>
        <pc:spChg chg="mod">
          <ac:chgData name="Yoel Kortick" userId="167978f5-7f40-4909-85d5-d4149554ad4e" providerId="ADAL" clId="{D5FD8459-2B5C-48A5-9673-8D128202ED48}" dt="2026-03-26T12:53:28.552" v="1344" actId="14100"/>
          <ac:spMkLst>
            <pc:docMk/>
            <pc:sldMk cId="1618032849" sldId="2147480504"/>
            <ac:spMk id="7" creationId="{27D41DCE-93D7-09F1-85CC-53CFD7910439}"/>
          </ac:spMkLst>
        </pc:spChg>
        <pc:spChg chg="mod">
          <ac:chgData name="Yoel Kortick" userId="167978f5-7f40-4909-85d5-d4149554ad4e" providerId="ADAL" clId="{D5FD8459-2B5C-48A5-9673-8D128202ED48}" dt="2026-03-26T12:54:39.442" v="1364" actId="1036"/>
          <ac:spMkLst>
            <pc:docMk/>
            <pc:sldMk cId="1618032849" sldId="2147480504"/>
            <ac:spMk id="15" creationId="{41148DF7-7A47-BB29-2152-754F643F1034}"/>
          </ac:spMkLst>
        </pc:spChg>
        <pc:spChg chg="add mod">
          <ac:chgData name="Yoel Kortick" userId="167978f5-7f40-4909-85d5-d4149554ad4e" providerId="ADAL" clId="{D5FD8459-2B5C-48A5-9673-8D128202ED48}" dt="2026-03-26T12:56:00.536" v="1435" actId="14100"/>
          <ac:spMkLst>
            <pc:docMk/>
            <pc:sldMk cId="1618032849" sldId="2147480504"/>
            <ac:spMk id="21" creationId="{BFD67E0E-ACD0-1DD9-6EA3-E6612CF8A612}"/>
          </ac:spMkLst>
        </pc:spChg>
        <pc:picChg chg="add mod ord">
          <ac:chgData name="Yoel Kortick" userId="167978f5-7f40-4909-85d5-d4149554ad4e" providerId="ADAL" clId="{D5FD8459-2B5C-48A5-9673-8D128202ED48}" dt="2026-03-26T12:54:42.104" v="1365" actId="208"/>
          <ac:picMkLst>
            <pc:docMk/>
            <pc:sldMk cId="1618032849" sldId="2147480504"/>
            <ac:picMk id="13" creationId="{D92104B9-D0C5-510A-88A3-7A2CE6611461}"/>
          </ac:picMkLst>
        </pc:picChg>
        <pc:picChg chg="add mod ord">
          <ac:chgData name="Yoel Kortick" userId="167978f5-7f40-4909-85d5-d4149554ad4e" providerId="ADAL" clId="{D5FD8459-2B5C-48A5-9673-8D128202ED48}" dt="2026-03-26T12:54:34.672" v="1358" actId="1036"/>
          <ac:picMkLst>
            <pc:docMk/>
            <pc:sldMk cId="1618032849" sldId="2147480504"/>
            <ac:picMk id="20" creationId="{8D56AE5A-4ADF-8875-5304-17FE2575E018}"/>
          </ac:picMkLst>
        </pc:picChg>
        <pc:cxnChg chg="add">
          <ac:chgData name="Yoel Kortick" userId="167978f5-7f40-4909-85d5-d4149554ad4e" providerId="ADAL" clId="{D5FD8459-2B5C-48A5-9673-8D128202ED48}" dt="2026-03-26T12:56:08.212" v="1436" actId="11529"/>
          <ac:cxnSpMkLst>
            <pc:docMk/>
            <pc:sldMk cId="1618032849" sldId="2147480504"/>
            <ac:cxnSpMk id="23" creationId="{CBBC41C0-1545-E2AE-35D6-3DE4F0B3E15F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4196731512" sldId="2147480505"/>
        </pc:sldMkLst>
        <pc:spChg chg="mod">
          <ac:chgData name="Yoel Kortick" userId="167978f5-7f40-4909-85d5-d4149554ad4e" providerId="ADAL" clId="{D5FD8459-2B5C-48A5-9673-8D128202ED48}" dt="2026-03-26T12:56:41.347" v="1438" actId="13926"/>
          <ac:spMkLst>
            <pc:docMk/>
            <pc:sldMk cId="4196731512" sldId="2147480505"/>
            <ac:spMk id="6" creationId="{C4ECD52A-607C-B326-54BA-6E49D700C41F}"/>
          </ac:spMkLst>
        </pc:spChg>
        <pc:spChg chg="mod">
          <ac:chgData name="Yoel Kortick" userId="167978f5-7f40-4909-85d5-d4149554ad4e" providerId="ADAL" clId="{D5FD8459-2B5C-48A5-9673-8D128202ED48}" dt="2026-03-26T13:00:21.762" v="1486" actId="14100"/>
          <ac:spMkLst>
            <pc:docMk/>
            <pc:sldMk cId="4196731512" sldId="2147480505"/>
            <ac:spMk id="7" creationId="{DD7D9C93-8CCF-7AA1-83DD-62A7A449E2ED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0" creationId="{1D8F480E-9E65-6DCF-1BAF-6D9637E8569F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1" creationId="{A518AA7E-18E3-73ED-40AB-2A402E13A61F}"/>
          </ac:spMkLst>
        </pc:spChg>
        <pc:picChg chg="add mod ord">
          <ac:chgData name="Yoel Kortick" userId="167978f5-7f40-4909-85d5-d4149554ad4e" providerId="ADAL" clId="{D5FD8459-2B5C-48A5-9673-8D128202ED48}" dt="2026-03-26T13:00:30.855" v="1487" actId="208"/>
          <ac:picMkLst>
            <pc:docMk/>
            <pc:sldMk cId="4196731512" sldId="2147480505"/>
            <ac:picMk id="8" creationId="{344631BC-330E-FDA9-BF30-F6E7C14F7EC6}"/>
          </ac:picMkLst>
        </pc:pic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095221285" sldId="2147480506"/>
        </pc:sldMkLst>
      </pc:sldChg>
      <pc:sldChg chg="modSp mod">
        <pc:chgData name="Yoel Kortick" userId="167978f5-7f40-4909-85d5-d4149554ad4e" providerId="ADAL" clId="{D5FD8459-2B5C-48A5-9673-8D128202ED48}" dt="2026-03-29T07:02:38.645" v="1521" actId="2057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9T07:02:25.328" v="1488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3-29T07:02:38.645" v="1521" actId="20577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mod">
        <pc:chgData name="Yoel Kortick" userId="167978f5-7f40-4909-85d5-d4149554ad4e" providerId="ADAL" clId="{D5FD8459-2B5C-48A5-9673-8D128202ED48}" dt="2026-03-29T08:14:50.897" v="2993" actId="6549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9T08:14:50.897" v="2993" actId="6549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">
        <pc:chgData name="Yoel Kortick" userId="167978f5-7f40-4909-85d5-d4149554ad4e" providerId="ADAL" clId="{D5FD8459-2B5C-48A5-9673-8D128202ED48}" dt="2026-03-29T08:07:03.149" v="2730"/>
        <pc:sldMkLst>
          <pc:docMk/>
          <pc:sldMk cId="2328270107" sldId="2147480765"/>
        </pc:sldMkLst>
        <pc:spChg chg="mod">
          <ac:chgData name="Yoel Kortick" userId="167978f5-7f40-4909-85d5-d4149554ad4e" providerId="ADAL" clId="{D5FD8459-2B5C-48A5-9673-8D128202ED48}" dt="2026-03-29T08:07:03.149" v="2730"/>
          <ac:spMkLst>
            <pc:docMk/>
            <pc:sldMk cId="2328270107" sldId="2147480765"/>
            <ac:spMk id="7" creationId="{B9061688-141A-BC0D-13BA-12EA0D912715}"/>
          </ac:spMkLst>
        </pc:spChg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712727351" sldId="2147480766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272842651" sldId="2147480767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4004783891" sldId="2147480768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255840794" sldId="2147480769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1553566909" sldId="2147480770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105312318" sldId="2147480771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3256498917" sldId="2147480772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2238266644" sldId="2147480773"/>
        </pc:sldMkLst>
      </pc:sldChg>
      <pc:sldChg chg="addSp modSp del">
        <pc:chgData name="Yoel Kortick" userId="167978f5-7f40-4909-85d5-d4149554ad4e" providerId="ADAL" clId="{D5FD8459-2B5C-48A5-9673-8D128202ED48}" dt="2026-03-29T08:13:34.966" v="2858" actId="47"/>
        <pc:sldMkLst>
          <pc:docMk/>
          <pc:sldMk cId="2121121234" sldId="2147480774"/>
        </pc:sldMkLst>
      </pc:sldChg>
      <pc:sldChg chg="del">
        <pc:chgData name="Yoel Kortick" userId="167978f5-7f40-4909-85d5-d4149554ad4e" providerId="ADAL" clId="{D5FD8459-2B5C-48A5-9673-8D128202ED48}" dt="2026-03-29T08:13:34.966" v="2858" actId="47"/>
        <pc:sldMkLst>
          <pc:docMk/>
          <pc:sldMk cId="824636617" sldId="2147480775"/>
        </pc:sldMkLst>
      </pc:sldChg>
      <pc:sldChg chg="modSp add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2078960071" sldId="2147480780"/>
        </pc:sldMkLst>
        <pc:spChg chg="mod">
          <ac:chgData name="Yoel Kortick" userId="167978f5-7f40-4909-85d5-d4149554ad4e" providerId="ADAL" clId="{D5FD8459-2B5C-48A5-9673-8D128202ED48}" dt="2026-03-26T12:28:11.497" v="705" actId="20577"/>
          <ac:spMkLst>
            <pc:docMk/>
            <pc:sldMk cId="2078960071" sldId="2147480780"/>
            <ac:spMk id="5" creationId="{BC02B295-51E0-55A3-B86D-0F50994140AA}"/>
          </ac:spMkLst>
        </pc:spChg>
      </pc:sldChg>
      <pc:sldChg chg="modSp add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998149357" sldId="2147480782"/>
        </pc:sldMkLst>
        <pc:spChg chg="mod">
          <ac:chgData name="Yoel Kortick" userId="167978f5-7f40-4909-85d5-d4149554ad4e" providerId="ADAL" clId="{D5FD8459-2B5C-48A5-9673-8D128202ED48}" dt="2026-03-26T12:34:24.540" v="837" actId="20577"/>
          <ac:spMkLst>
            <pc:docMk/>
            <pc:sldMk cId="1998149357" sldId="2147480782"/>
            <ac:spMk id="5" creationId="{018216E4-70EB-FD75-5E54-066060A58BF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9T08:13:34.966" v="2858" actId="47"/>
        <pc:sldMkLst>
          <pc:docMk/>
          <pc:sldMk cId="1981783712" sldId="2147480783"/>
        </pc:sldMkLst>
        <pc:spChg chg="mod">
          <ac:chgData name="Yoel Kortick" userId="167978f5-7f40-4909-85d5-d4149554ad4e" providerId="ADAL" clId="{D5FD8459-2B5C-48A5-9673-8D128202ED48}" dt="2026-03-26T12:39:48.661" v="903" actId="20577"/>
          <ac:spMkLst>
            <pc:docMk/>
            <pc:sldMk cId="1981783712" sldId="2147480783"/>
            <ac:spMk id="5" creationId="{24B7FE53-D872-E6F4-3478-A5AE7CAC9EEE}"/>
          </ac:spMkLst>
        </pc:spChg>
        <pc:picChg chg="add mod ord">
          <ac:chgData name="Yoel Kortick" userId="167978f5-7f40-4909-85d5-d4149554ad4e" providerId="ADAL" clId="{D5FD8459-2B5C-48A5-9673-8D128202ED48}" dt="2026-03-26T12:40:22.242" v="927" actId="208"/>
          <ac:picMkLst>
            <pc:docMk/>
            <pc:sldMk cId="1981783712" sldId="2147480783"/>
            <ac:picMk id="7" creationId="{56AAA2FD-78A9-268A-B339-53FB4236E9E5}"/>
          </ac:picMkLst>
        </pc:picChg>
      </pc:sldChg>
      <pc:sldChg chg="modSp add mod">
        <pc:chgData name="Yoel Kortick" userId="167978f5-7f40-4909-85d5-d4149554ad4e" providerId="ADAL" clId="{D5FD8459-2B5C-48A5-9673-8D128202ED48}" dt="2026-03-29T08:14:36.442" v="2992" actId="313"/>
        <pc:sldMkLst>
          <pc:docMk/>
          <pc:sldMk cId="1203208588" sldId="2147480784"/>
        </pc:sldMkLst>
        <pc:spChg chg="mod">
          <ac:chgData name="Yoel Kortick" userId="167978f5-7f40-4909-85d5-d4149554ad4e" providerId="ADAL" clId="{D5FD8459-2B5C-48A5-9673-8D128202ED48}" dt="2026-03-29T08:14:36.442" v="2992" actId="313"/>
          <ac:spMkLst>
            <pc:docMk/>
            <pc:sldMk cId="1203208588" sldId="2147480784"/>
            <ac:spMk id="6" creationId="{8AB896C3-E900-DC55-7B22-2E6E2B4BBC0E}"/>
          </ac:spMkLst>
        </pc:spChg>
      </pc:sldChg>
      <pc:sldChg chg="modSp add mod">
        <pc:chgData name="Yoel Kortick" userId="167978f5-7f40-4909-85d5-d4149554ad4e" providerId="ADAL" clId="{D5FD8459-2B5C-48A5-9673-8D128202ED48}" dt="2026-03-29T08:12:09.775" v="2824" actId="20577"/>
        <pc:sldMkLst>
          <pc:docMk/>
          <pc:sldMk cId="528027313" sldId="2147480785"/>
        </pc:sldMkLst>
        <pc:spChg chg="mod">
          <ac:chgData name="Yoel Kortick" userId="167978f5-7f40-4909-85d5-d4149554ad4e" providerId="ADAL" clId="{D5FD8459-2B5C-48A5-9673-8D128202ED48}" dt="2026-03-29T08:12:09.775" v="2824" actId="20577"/>
          <ac:spMkLst>
            <pc:docMk/>
            <pc:sldMk cId="528027313" sldId="2147480785"/>
            <ac:spMk id="6" creationId="{9FCABF9D-44CB-C008-89E4-EECF1D45EC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36290" y="6416053"/>
            <a:ext cx="719423" cy="486833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4"/>
            <a:ext cx="11233248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3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6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31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4C1FA-09C9-C9B1-8651-106672B7B68D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61" name="Graphic 6">
              <a:extLst>
                <a:ext uri="{FF2B5EF4-FFF2-40B4-BE49-F238E27FC236}">
                  <a16:creationId xmlns:a16="http://schemas.microsoft.com/office/drawing/2014/main" id="{838DA004-63C6-D42C-9F40-8CF9B7993492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88" name="Freeform 73">
                <a:extLst>
                  <a:ext uri="{FF2B5EF4-FFF2-40B4-BE49-F238E27FC236}">
                    <a16:creationId xmlns:a16="http://schemas.microsoft.com/office/drawing/2014/main" id="{49FEB2BD-41E2-8BDD-6F4E-51204510141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74">
                <a:extLst>
                  <a:ext uri="{FF2B5EF4-FFF2-40B4-BE49-F238E27FC236}">
                    <a16:creationId xmlns:a16="http://schemas.microsoft.com/office/drawing/2014/main" id="{48A8EBFB-366E-0279-E73D-FEB461E50101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75">
                <a:extLst>
                  <a:ext uri="{FF2B5EF4-FFF2-40B4-BE49-F238E27FC236}">
                    <a16:creationId xmlns:a16="http://schemas.microsoft.com/office/drawing/2014/main" id="{9036C778-5841-FB4C-A704-0551975664A8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76">
                <a:extLst>
                  <a:ext uri="{FF2B5EF4-FFF2-40B4-BE49-F238E27FC236}">
                    <a16:creationId xmlns:a16="http://schemas.microsoft.com/office/drawing/2014/main" id="{9DD8EEF5-E4F4-0986-FDAC-84FD610765F3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77">
                <a:extLst>
                  <a:ext uri="{FF2B5EF4-FFF2-40B4-BE49-F238E27FC236}">
                    <a16:creationId xmlns:a16="http://schemas.microsoft.com/office/drawing/2014/main" id="{FF92EC92-CF85-1083-B3AB-3B5FFA8646C6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78">
                <a:extLst>
                  <a:ext uri="{FF2B5EF4-FFF2-40B4-BE49-F238E27FC236}">
                    <a16:creationId xmlns:a16="http://schemas.microsoft.com/office/drawing/2014/main" id="{FEB1BA2E-021C-3DB0-00A8-311AC3D32B3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79">
                <a:extLst>
                  <a:ext uri="{FF2B5EF4-FFF2-40B4-BE49-F238E27FC236}">
                    <a16:creationId xmlns:a16="http://schemas.microsoft.com/office/drawing/2014/main" id="{28B0F36B-5DFB-2DD3-667A-AD6E8D9AC59B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80">
                <a:extLst>
                  <a:ext uri="{FF2B5EF4-FFF2-40B4-BE49-F238E27FC236}">
                    <a16:creationId xmlns:a16="http://schemas.microsoft.com/office/drawing/2014/main" id="{AAF4504F-098A-6FC4-174A-E8478751C70B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81">
                <a:extLst>
                  <a:ext uri="{FF2B5EF4-FFF2-40B4-BE49-F238E27FC236}">
                    <a16:creationId xmlns:a16="http://schemas.microsoft.com/office/drawing/2014/main" id="{96D8C263-3A62-BBFB-1DC2-C1603B0113AF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82">
                <a:extLst>
                  <a:ext uri="{FF2B5EF4-FFF2-40B4-BE49-F238E27FC236}">
                    <a16:creationId xmlns:a16="http://schemas.microsoft.com/office/drawing/2014/main" id="{3E602A3D-8635-45BA-988C-396C70DF58DE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83">
                <a:extLst>
                  <a:ext uri="{FF2B5EF4-FFF2-40B4-BE49-F238E27FC236}">
                    <a16:creationId xmlns:a16="http://schemas.microsoft.com/office/drawing/2014/main" id="{F2963D54-9BAD-D4D6-222E-CB6CAC60B62E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84">
                <a:extLst>
                  <a:ext uri="{FF2B5EF4-FFF2-40B4-BE49-F238E27FC236}">
                    <a16:creationId xmlns:a16="http://schemas.microsoft.com/office/drawing/2014/main" id="{3E294DE2-D7BC-E4C8-530A-9B2455A3C936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85">
                <a:extLst>
                  <a:ext uri="{FF2B5EF4-FFF2-40B4-BE49-F238E27FC236}">
                    <a16:creationId xmlns:a16="http://schemas.microsoft.com/office/drawing/2014/main" id="{7892EADE-0C2A-7229-D3E8-4E309675C3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86">
                <a:extLst>
                  <a:ext uri="{FF2B5EF4-FFF2-40B4-BE49-F238E27FC236}">
                    <a16:creationId xmlns:a16="http://schemas.microsoft.com/office/drawing/2014/main" id="{2BB59950-352A-AD8E-CE8A-C7FAF39A3524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87">
                <a:extLst>
                  <a:ext uri="{FF2B5EF4-FFF2-40B4-BE49-F238E27FC236}">
                    <a16:creationId xmlns:a16="http://schemas.microsoft.com/office/drawing/2014/main" id="{0AC5523E-DFE0-808C-924A-42C7590F1E1C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6">
              <a:extLst>
                <a:ext uri="{FF2B5EF4-FFF2-40B4-BE49-F238E27FC236}">
                  <a16:creationId xmlns:a16="http://schemas.microsoft.com/office/drawing/2014/main" id="{634E828A-3E96-3F11-5D8E-92E232B7BCF5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78" name="Freeform 63">
                <a:extLst>
                  <a:ext uri="{FF2B5EF4-FFF2-40B4-BE49-F238E27FC236}">
                    <a16:creationId xmlns:a16="http://schemas.microsoft.com/office/drawing/2014/main" id="{322B6398-C117-FB01-9A17-2991BBC52D07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64">
                <a:extLst>
                  <a:ext uri="{FF2B5EF4-FFF2-40B4-BE49-F238E27FC236}">
                    <a16:creationId xmlns:a16="http://schemas.microsoft.com/office/drawing/2014/main" id="{8AC7C724-3104-4694-2DCE-F2AE1040E2C8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65">
                <a:extLst>
                  <a:ext uri="{FF2B5EF4-FFF2-40B4-BE49-F238E27FC236}">
                    <a16:creationId xmlns:a16="http://schemas.microsoft.com/office/drawing/2014/main" id="{B0B95AFB-82C3-20B6-4458-27FFF60B43C8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66">
                <a:extLst>
                  <a:ext uri="{FF2B5EF4-FFF2-40B4-BE49-F238E27FC236}">
                    <a16:creationId xmlns:a16="http://schemas.microsoft.com/office/drawing/2014/main" id="{9789BDA9-D1AF-CA25-F21C-4ED6B0A5879D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67">
                <a:extLst>
                  <a:ext uri="{FF2B5EF4-FFF2-40B4-BE49-F238E27FC236}">
                    <a16:creationId xmlns:a16="http://schemas.microsoft.com/office/drawing/2014/main" id="{F145D417-2E8B-3C07-E61A-27D0C7134996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68">
                <a:extLst>
                  <a:ext uri="{FF2B5EF4-FFF2-40B4-BE49-F238E27FC236}">
                    <a16:creationId xmlns:a16="http://schemas.microsoft.com/office/drawing/2014/main" id="{A7D4EECD-F671-98FE-3BF0-370F1C21D2B3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69">
                <a:extLst>
                  <a:ext uri="{FF2B5EF4-FFF2-40B4-BE49-F238E27FC236}">
                    <a16:creationId xmlns:a16="http://schemas.microsoft.com/office/drawing/2014/main" id="{2EDE0462-ABA4-826C-F6FD-78E49C30F91D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70">
                <a:extLst>
                  <a:ext uri="{FF2B5EF4-FFF2-40B4-BE49-F238E27FC236}">
                    <a16:creationId xmlns:a16="http://schemas.microsoft.com/office/drawing/2014/main" id="{89BEDDBF-A171-D131-5E4D-EFCD4BBE8B99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71">
                <a:extLst>
                  <a:ext uri="{FF2B5EF4-FFF2-40B4-BE49-F238E27FC236}">
                    <a16:creationId xmlns:a16="http://schemas.microsoft.com/office/drawing/2014/main" id="{0FB0B7D5-103C-A1D6-6903-BE6820CDD34E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72">
                <a:extLst>
                  <a:ext uri="{FF2B5EF4-FFF2-40B4-BE49-F238E27FC236}">
                    <a16:creationId xmlns:a16="http://schemas.microsoft.com/office/drawing/2014/main" id="{89C71139-55BC-90B1-0067-045E6D60E0DF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3" name="Graphic 6">
              <a:extLst>
                <a:ext uri="{FF2B5EF4-FFF2-40B4-BE49-F238E27FC236}">
                  <a16:creationId xmlns:a16="http://schemas.microsoft.com/office/drawing/2014/main" id="{AFC9972B-CADC-4EC0-B9B7-A402E41A7674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65" name="Freeform 50">
                <a:extLst>
                  <a:ext uri="{FF2B5EF4-FFF2-40B4-BE49-F238E27FC236}">
                    <a16:creationId xmlns:a16="http://schemas.microsoft.com/office/drawing/2014/main" id="{62F9ED75-67C5-DA1E-9ED6-2B14D207A5F2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51">
                <a:extLst>
                  <a:ext uri="{FF2B5EF4-FFF2-40B4-BE49-F238E27FC236}">
                    <a16:creationId xmlns:a16="http://schemas.microsoft.com/office/drawing/2014/main" id="{59D5D0A9-6478-B3F6-3765-DB65079B3601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52">
                <a:extLst>
                  <a:ext uri="{FF2B5EF4-FFF2-40B4-BE49-F238E27FC236}">
                    <a16:creationId xmlns:a16="http://schemas.microsoft.com/office/drawing/2014/main" id="{1E14DC5F-9F52-3837-296E-E5C99FF405E2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53">
                <a:extLst>
                  <a:ext uri="{FF2B5EF4-FFF2-40B4-BE49-F238E27FC236}">
                    <a16:creationId xmlns:a16="http://schemas.microsoft.com/office/drawing/2014/main" id="{093EF1C9-5BF3-C613-16F3-A827A59E2B68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54">
                <a:extLst>
                  <a:ext uri="{FF2B5EF4-FFF2-40B4-BE49-F238E27FC236}">
                    <a16:creationId xmlns:a16="http://schemas.microsoft.com/office/drawing/2014/main" id="{F705F960-8C2B-A446-1853-27B219BB32A5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55">
                <a:extLst>
                  <a:ext uri="{FF2B5EF4-FFF2-40B4-BE49-F238E27FC236}">
                    <a16:creationId xmlns:a16="http://schemas.microsoft.com/office/drawing/2014/main" id="{5D6EA9AF-294E-5074-1F1D-7C249517335F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56">
                <a:extLst>
                  <a:ext uri="{FF2B5EF4-FFF2-40B4-BE49-F238E27FC236}">
                    <a16:creationId xmlns:a16="http://schemas.microsoft.com/office/drawing/2014/main" id="{39DB250B-CE4E-E5D4-46AF-CF7D3AF1869F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57">
                <a:extLst>
                  <a:ext uri="{FF2B5EF4-FFF2-40B4-BE49-F238E27FC236}">
                    <a16:creationId xmlns:a16="http://schemas.microsoft.com/office/drawing/2014/main" id="{54EF16D9-98B3-FA96-17C2-9A53314306CB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58">
                <a:extLst>
                  <a:ext uri="{FF2B5EF4-FFF2-40B4-BE49-F238E27FC236}">
                    <a16:creationId xmlns:a16="http://schemas.microsoft.com/office/drawing/2014/main" id="{0DE7AAAA-89B4-300D-C07C-001030F61D5D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59">
                <a:extLst>
                  <a:ext uri="{FF2B5EF4-FFF2-40B4-BE49-F238E27FC236}">
                    <a16:creationId xmlns:a16="http://schemas.microsoft.com/office/drawing/2014/main" id="{2550407C-2B1B-BFB8-5FD0-A776A2D0D372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60">
                <a:extLst>
                  <a:ext uri="{FF2B5EF4-FFF2-40B4-BE49-F238E27FC236}">
                    <a16:creationId xmlns:a16="http://schemas.microsoft.com/office/drawing/2014/main" id="{60DABCA8-8420-6934-5416-7CD7AD110D75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61">
                <a:extLst>
                  <a:ext uri="{FF2B5EF4-FFF2-40B4-BE49-F238E27FC236}">
                    <a16:creationId xmlns:a16="http://schemas.microsoft.com/office/drawing/2014/main" id="{93228819-56E3-FFC4-B8EA-C0039FC67260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62">
                <a:extLst>
                  <a:ext uri="{FF2B5EF4-FFF2-40B4-BE49-F238E27FC236}">
                    <a16:creationId xmlns:a16="http://schemas.microsoft.com/office/drawing/2014/main" id="{37B27AB6-41D1-094C-D2EC-78243ACCE502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2008B7D-CA68-DCD5-ECB8-D824D9B7DC6D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498" r:id="rId2"/>
    <p:sldLayoutId id="2147484499" r:id="rId3"/>
    <p:sldLayoutId id="2147483836" r:id="rId4"/>
    <p:sldLayoutId id="2147484665" r:id="rId5"/>
    <p:sldLayoutId id="2147484666" r:id="rId6"/>
    <p:sldLayoutId id="2147484667" r:id="rId7"/>
    <p:sldLayoutId id="2147484668" r:id="rId8"/>
    <p:sldLayoutId id="2147484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050Display_Configuration/Configuring_Normalization_Rules_for_Display_and_Local_Fields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hyperlink" Target="https://developers.exlibrisgroup.com/blog/primo-ve-normalization-rule-examples/" TargetMode="External"/><Relationship Id="rId4" Type="http://schemas.openxmlformats.org/officeDocument/2006/relationships/hyperlink" Target="https://knowledge.exlibrisgroup.com/Primo/Product_Documentation/020Primo_VE/Primo_VE_(English)/050Display_Configuration/Configuring_Normalization_Rules_for_Display_and_Local_Fields#Normalization_Rule_Synta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a-primo-ve-normalization-rule-to-change-the-dash-dash-to-a-line-break-in-the-505-formatted-contents-note-field/" TargetMode="External"/><Relationship Id="rId7" Type="http://schemas.openxmlformats.org/officeDocument/2006/relationships/hyperlink" Target="https://developers.exlibrisgroup.com/blog/how-to-use-a-primo-ve-normalization-rule-to-display-264-2nd-indicator-3-and-264-2nd-indicator-4-as-two-separate-fields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hyperlink" Target="https://developers.exlibrisgroup.com/blog/how-to-use-a-primo-ve-normalization-rule-to-display-the-650-subject-fields-only-if-the-vocabulary-is-library-of-congress-subject-headings-second-indicator-is-0-in-the-primo-details-section/" TargetMode="External"/><Relationship Id="rId5" Type="http://schemas.openxmlformats.org/officeDocument/2006/relationships/hyperlink" Target="https://developers.exlibrisgroup.com/blog/how-to-use-a-primo-ve-normalization-rule-to-remove-the-text-online-from-the-title/" TargetMode="External"/><Relationship Id="rId4" Type="http://schemas.openxmlformats.org/officeDocument/2006/relationships/hyperlink" Target="https://developers.exlibrisgroup.com/blog/how-to-use-a-primo-ve-normalization-rule-to-add-245-subfield-c-to-the-display-of-the-titl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exlibrisgroup.com/blog/how-to-use-a-primo-ve-normalization-rule-to-remove-the-776-z-and-x-from-the-identifier-field-in-the-primo-ve-details-display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hyperlink" Target="https://developers.exlibrisgroup.com/blog/how-to-use-a-primo-ve-normalization-rule-to-display-the-500-subfield-a-and-the-corresponding-880-field-alternate-graphic-representation-in-the-primo-details-section/" TargetMode="External"/><Relationship Id="rId5" Type="http://schemas.openxmlformats.org/officeDocument/2006/relationships/hyperlink" Target="https://developers.exlibrisgroup.com/blog/how-to-use-a-primo-ve-normalization-rule-to-display-the-546-subfield-a-and-the-corresponding-880-field-alternate-graphic-representation-in-the-primo-details-section/" TargetMode="External"/><Relationship Id="rId4" Type="http://schemas.openxmlformats.org/officeDocument/2006/relationships/hyperlink" Target="https://developers.exlibrisgroup.com/blog/how-to-use-a-primo-ve-normalization-rule-to-change-the-dash-dash-to-a-line-break-in-the-505-formatted-contents-note-field-2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Primo VE Normalization Rules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 introduction and live examples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325120"/>
            <a:ext cx="7521969" cy="5770880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Introduction</a:t>
            </a:r>
          </a:p>
          <a:p>
            <a:r>
              <a:rPr lang="en-US" sz="1600" dirty="0"/>
              <a:t>Examples of Primo VE Normalization Rules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See also:  </a:t>
            </a:r>
            <a:r>
              <a:rPr lang="en-US" sz="2000" dirty="0">
                <a:hlinkClick r:id="rId3"/>
              </a:rPr>
              <a:t>Configuring Normalization Rules for Display and Local Fields</a:t>
            </a:r>
            <a:r>
              <a:rPr lang="en-US" sz="2000" dirty="0"/>
              <a:t>, which includes a section on the </a:t>
            </a:r>
            <a:r>
              <a:rPr lang="en-US" sz="2000" dirty="0">
                <a:hlinkClick r:id="rId4"/>
              </a:rPr>
              <a:t>Primo VE Normalization Rule Syntax</a:t>
            </a:r>
            <a:r>
              <a:rPr lang="en-US" sz="2000" dirty="0"/>
              <a:t> and a reference to the blog </a:t>
            </a:r>
            <a:r>
              <a:rPr lang="en-US" sz="2000" dirty="0">
                <a:hlinkClick r:id="rId5"/>
              </a:rPr>
              <a:t>Primo VE Normalization Rule Examples</a:t>
            </a:r>
            <a:endParaRPr lang="en-US" sz="2000" dirty="0"/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Normalization rules provide the building blocks for controlling and making changes to the way metadata in bibliographic records is seen by patrons. 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The data in Alma is not changed.  Only the appearance of the data in Primo VE is changed. 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Primo VE enables the institution to modify the normalization rules for both </a:t>
            </a:r>
          </a:p>
          <a:p>
            <a:pPr lvl="1">
              <a:buClrTx/>
            </a:pPr>
            <a:r>
              <a:rPr lang="en-US" sz="2000" dirty="0"/>
              <a:t>The out-of-the-box display fields (such as Title or Contributor)</a:t>
            </a:r>
          </a:p>
          <a:p>
            <a:pPr lvl="1">
              <a:buClrTx/>
            </a:pPr>
            <a:r>
              <a:rPr lang="en-US" sz="2000" dirty="0"/>
              <a:t>The local fields (such as 9XX fields)</a:t>
            </a:r>
          </a:p>
          <a:p>
            <a:pPr lvl="1"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84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BFE09-6570-9073-C144-6BACE7BD9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A9E999-0072-A9FC-E733-81F71DC29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3C833F-90F6-C872-B501-6A3AF3D1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896C3-E900-DC55-7B22-2E6E2B4B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Rather than describe the various ways in which Primo VE Normalization Rules work and can be used, we will look at a series of blogs which show step by step how to use Primo VE Normalization Rules in a variety of cases.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These examples come from “real world” use cases by a variety of Primo VE institutions.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Using these blogs, we will look not only at the syntax of the Primo VE Normalization Rules but also the step-by-step method of implementing the Normalization Rules. 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r>
              <a:rPr lang="en-US" sz="2000" dirty="0"/>
              <a:t>This will provide users with the tools to be able to create additional Primo VE Normalization Rules for additional use cases.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208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24B0-F1FA-61DC-3558-2D682E214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61688-141A-BC0D-13BA-12EA0D91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Examples of Primo VE Normalization Rules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D149CA-D711-8E4B-9349-6BA87D74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94FE-651A-E9DA-9DC5-05612FBD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56677-D299-FADA-C7A9-A41EF2AA2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3C6F89-7CC6-8B4A-978E-0DB0B74E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Primo VE Normalization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EFAA-88F6-2211-04C8-5D332EC1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38462"/>
            <a:ext cx="11233248" cy="530584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1800" dirty="0">
                <a:hlinkClick r:id="rId3"/>
              </a:rPr>
              <a:t>How to use a Primo VE Normalization Rule to change the - - (dash dash) to a line break in the 505 Formatted Contents Note field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4"/>
              </a:rPr>
              <a:t>How to use a Primo VE Normalization Rule to add 245 subfield c to the display of the title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5"/>
              </a:rPr>
              <a:t>How to use a Primo VE Normalization Rule to remove the text (Online) from the title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6"/>
              </a:rPr>
              <a:t>How to use a Primo VE Normalization Rule to display the 650 subject fields only if the vocabulary is Library of Congress Subject Headings (second indicator is 0) in the Primo details section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7"/>
              </a:rPr>
              <a:t>How to use a Primo VE Normalization Rule to display 264 2nd indicator 3 and 264 2nd indicator 4 as two separate fields</a:t>
            </a:r>
            <a:endParaRPr lang="en-US" sz="1800" dirty="0"/>
          </a:p>
          <a:p>
            <a:pPr>
              <a:buClrTx/>
            </a:pP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56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F85CA-3085-0F25-F7C7-73DC784B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C8A23-BC90-5501-643D-688D4D95E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E91982-7883-BD41-6735-98754F44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Primo VE Normalization Rules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ABF9D-44CB-C008-89E4-EECF1D45E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1800" dirty="0">
                <a:hlinkClick r:id="rId3"/>
              </a:rPr>
              <a:t>How to use a Primo VE Normalization Rule to remove the 776 z and x from the identifier field in the Primo VE Details display</a:t>
            </a:r>
            <a:endParaRPr lang="en-US" sz="1800" dirty="0"/>
          </a:p>
          <a:p>
            <a:pPr>
              <a:buClrTx/>
            </a:pPr>
            <a:endParaRPr lang="en-US" sz="1800" dirty="0">
              <a:hlinkClick r:id="rId4"/>
            </a:endParaRPr>
          </a:p>
          <a:p>
            <a:pPr>
              <a:buClrTx/>
            </a:pPr>
            <a:r>
              <a:rPr lang="en-US" sz="1800" dirty="0">
                <a:hlinkClick r:id="rId4"/>
              </a:rPr>
              <a:t>How to use a Primo VE Normalization Rule to change the display of a local field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5"/>
              </a:rPr>
              <a:t>How to use a Primo VE Normalization Rule to display the 546 subfield a and the corresponding 880 field (Alternate Graphic Representation) in the Primo details section</a:t>
            </a:r>
            <a:endParaRPr lang="en-US" sz="1800" dirty="0"/>
          </a:p>
          <a:p>
            <a:pPr>
              <a:buClrTx/>
            </a:pPr>
            <a:endParaRPr lang="en-US" sz="1800" dirty="0"/>
          </a:p>
          <a:p>
            <a:pPr>
              <a:buClrTx/>
            </a:pPr>
            <a:r>
              <a:rPr lang="en-US" sz="1800" dirty="0">
                <a:hlinkClick r:id="rId6"/>
              </a:rPr>
              <a:t>How to use a Primo VE Normalization Rule to display the 500 subfield a and the corresponding 880 field (Alternate Graphic Representation) in the Primo details section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027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27277</TotalTime>
  <Words>494</Words>
  <Application>Microsoft Office PowerPoint</Application>
  <PresentationFormat>Widescreen</PresentationFormat>
  <Paragraphs>50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Avenir Next LT Pro Demi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Examples of Primo VE Normalization Rules</vt:lpstr>
      <vt:lpstr>Examples of Primo VE Normalization Rules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124</cp:revision>
  <dcterms:created xsi:type="dcterms:W3CDTF">2023-07-24T19:21:55Z</dcterms:created>
  <dcterms:modified xsi:type="dcterms:W3CDTF">2026-03-29T08:14:59Z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